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69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032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1922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70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2038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343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234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05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0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6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69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9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58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8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37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063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94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70415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/>
              <a:t>Thema </a:t>
            </a:r>
            <a:r>
              <a:rPr lang="nl-NL" dirty="0"/>
              <a:t>14 een </a:t>
            </a:r>
            <a:r>
              <a:rPr lang="nl-NL" dirty="0" smtClean="0"/>
              <a:t>kindercentrum </a:t>
            </a:r>
            <a:r>
              <a:rPr lang="nl-NL" dirty="0"/>
              <a:t>beheren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Doelstellingen:</a:t>
            </a:r>
            <a:br>
              <a:rPr lang="nl-NL" dirty="0" smtClean="0"/>
            </a:br>
            <a:r>
              <a:rPr lang="nl-NL" dirty="0" smtClean="0"/>
              <a:t>	</a:t>
            </a:r>
            <a:r>
              <a:rPr lang="nl-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r>
              <a:rPr lang="nl-NL" sz="16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ste</a:t>
            </a:r>
            <a:r>
              <a:rPr lang="nl-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les </a:t>
            </a:r>
            <a:r>
              <a:rPr lang="nl-NL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pw</a:t>
            </a:r>
            <a:r>
              <a:rPr lang="nl-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niveau 4  3</a:t>
            </a:r>
            <a:r>
              <a:rPr lang="nl-NL" sz="16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</a:t>
            </a:r>
            <a:r>
              <a:rPr lang="nl-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jaar</a:t>
            </a:r>
            <a:br>
              <a:rPr lang="nl-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nl-NL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3777" y="2313750"/>
            <a:ext cx="8596668" cy="3880773"/>
          </a:xfrm>
        </p:spPr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Je: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tx1"/>
                </a:solidFill>
              </a:rPr>
              <a:t>Herkent en beschrijft verschillende beheertaken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tx1"/>
                </a:solidFill>
              </a:rPr>
              <a:t>Beschrijft kenmerken van kostenbewust handelen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tx1"/>
                </a:solidFill>
              </a:rPr>
              <a:t>Verzamelt relevante informatie voor een kinddossier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tx1"/>
                </a:solidFill>
              </a:rPr>
              <a:t>Past verschillende beheer vaardigheden toe</a:t>
            </a:r>
          </a:p>
          <a:p>
            <a:pPr>
              <a:buFont typeface="Wingdings" panose="05000000000000000000" pitchFamily="2" charset="2"/>
              <a:buChar char="v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4036" y="4254137"/>
            <a:ext cx="52197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437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14.2 Financiële rapportages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Financiële rapportage maakt onderdeel uit van je beheertaken</a:t>
            </a:r>
          </a:p>
          <a:p>
            <a:r>
              <a:rPr lang="nl-NL" dirty="0"/>
              <a:t>Het is een overzicht van inkomsten en uitgaven</a:t>
            </a:r>
          </a:p>
          <a:p>
            <a:r>
              <a:rPr lang="nl-NL" dirty="0"/>
              <a:t>Er is een budget die gebruikt wordt voor verbruiksartikelen</a:t>
            </a:r>
          </a:p>
          <a:p>
            <a:r>
              <a:rPr lang="nl-NL" dirty="0"/>
              <a:t>Er zijn verschillende periodieke afsluitingen (dagelijks, maandelijks of jaarlijks)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4820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14.2.1 Belang </a:t>
            </a:r>
            <a:r>
              <a:rPr lang="nl-NL" dirty="0"/>
              <a:t>van financiële rapportage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Ook en kindercentrum bezit geld en dus is een van de beheertaken het maken van een financiële rapportage</a:t>
            </a:r>
          </a:p>
          <a:p>
            <a:r>
              <a:rPr lang="nl-NL" dirty="0"/>
              <a:t>Je rapporteert de financiën om misverstanden te voorkomen</a:t>
            </a:r>
          </a:p>
          <a:p>
            <a:r>
              <a:rPr lang="nl-NL" dirty="0"/>
              <a:t>Je geeft jezelf en anderen inzicht in hoe het geld stroomt</a:t>
            </a:r>
          </a:p>
          <a:p>
            <a:r>
              <a:rPr lang="nl-NL" dirty="0"/>
              <a:t>Controle op het budget is nodig om te zien hoeveel budget er is, hoeveel er opgaat en wat er overblijft</a:t>
            </a:r>
          </a:p>
          <a:p>
            <a:r>
              <a:rPr lang="nl-NL" dirty="0"/>
              <a:t>Fraude (verduistering) wordt hiermee voorkomen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3788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14.2.2 Periodieke afsluitingen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Een financiële rapportage gaat altijd over een </a:t>
            </a:r>
            <a:r>
              <a:rPr lang="nl-NL" dirty="0">
                <a:solidFill>
                  <a:srgbClr val="FF0000"/>
                </a:solidFill>
              </a:rPr>
              <a:t>bepaalde periode</a:t>
            </a:r>
          </a:p>
          <a:p>
            <a:r>
              <a:rPr lang="nl-NL" dirty="0"/>
              <a:t>Financiële rapportage noemen we daarom ook wel </a:t>
            </a:r>
            <a:r>
              <a:rPr lang="nl-NL" dirty="0">
                <a:solidFill>
                  <a:srgbClr val="FF0000"/>
                </a:solidFill>
              </a:rPr>
              <a:t>periodieke afsluiting: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Dag afsluiting</a:t>
            </a:r>
            <a:r>
              <a:rPr lang="nl-NL" dirty="0" smtClean="0"/>
              <a:t> </a:t>
            </a:r>
            <a:r>
              <a:rPr lang="nl-NL" dirty="0"/>
              <a:t>(voor je naar huis gaat rapporteer je je uitgaven)</a:t>
            </a:r>
          </a:p>
          <a:p>
            <a:r>
              <a:rPr lang="nl-NL" dirty="0">
                <a:solidFill>
                  <a:srgbClr val="FF0000"/>
                </a:solidFill>
              </a:rPr>
              <a:t>Weekafsluiting</a:t>
            </a:r>
            <a:r>
              <a:rPr lang="nl-NL" dirty="0"/>
              <a:t> (wat kwam er binnen en wat is er uitgegeven)</a:t>
            </a:r>
          </a:p>
          <a:p>
            <a:r>
              <a:rPr lang="nl-NL" dirty="0">
                <a:solidFill>
                  <a:srgbClr val="FF0000"/>
                </a:solidFill>
              </a:rPr>
              <a:t>Maandafsluiting</a:t>
            </a:r>
            <a:r>
              <a:rPr lang="nl-NL" dirty="0"/>
              <a:t> (budget, boodschappen, bestellingen, act./materialen/uitjes)</a:t>
            </a:r>
          </a:p>
          <a:p>
            <a:r>
              <a:rPr lang="nl-NL" dirty="0">
                <a:solidFill>
                  <a:srgbClr val="FF0000"/>
                </a:solidFill>
              </a:rPr>
              <a:t>Kwartaalafsluiting</a:t>
            </a:r>
            <a:r>
              <a:rPr lang="nl-NL" dirty="0"/>
              <a:t>; van hieruit kun je in kaart brengen:</a:t>
            </a:r>
          </a:p>
          <a:p>
            <a:r>
              <a:rPr lang="nl-NL" dirty="0"/>
              <a:t>Hoe  vaak is er een grote bestelling gedaan?</a:t>
            </a:r>
          </a:p>
          <a:p>
            <a:r>
              <a:rPr lang="nl-NL" dirty="0"/>
              <a:t>Hoe vaak boodschappen en wat waren de kosten?</a:t>
            </a:r>
          </a:p>
          <a:p>
            <a:r>
              <a:rPr lang="nl-NL" dirty="0"/>
              <a:t>Hoeveel activiteiten waren er en wat kostten deze?</a:t>
            </a:r>
          </a:p>
          <a:p>
            <a:r>
              <a:rPr lang="nl-NL" dirty="0"/>
              <a:t>Hoe vaak was er een uitje en wat kostten deze</a:t>
            </a:r>
          </a:p>
          <a:p>
            <a:r>
              <a:rPr lang="nl-NL" dirty="0">
                <a:solidFill>
                  <a:srgbClr val="FF0000"/>
                </a:solidFill>
              </a:rPr>
              <a:t>Jaarafsluiting</a:t>
            </a:r>
            <a:r>
              <a:rPr lang="nl-NL" dirty="0"/>
              <a:t> </a:t>
            </a:r>
            <a:r>
              <a:rPr lang="nl-NL" dirty="0" smtClean="0"/>
              <a:t>is een financieel overzicht </a:t>
            </a:r>
            <a:r>
              <a:rPr lang="nl-NL" dirty="0"/>
              <a:t>over 12 maanden, gemiddelden uitrekenen per onderwerp)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2043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Ga naar welzijn.angerenstein.nl</a:t>
            </a:r>
          </a:p>
          <a:p>
            <a:r>
              <a:rPr lang="nl-NL" dirty="0" smtClean="0"/>
              <a:t>Ga </a:t>
            </a:r>
            <a:r>
              <a:rPr lang="nl-NL" dirty="0"/>
              <a:t>dan naar </a:t>
            </a:r>
            <a:r>
              <a:rPr lang="nl-NL" dirty="0" smtClean="0"/>
              <a:t>Gespecialiseerd pedagogisch medewerker</a:t>
            </a:r>
            <a:endParaRPr lang="nl-NL" dirty="0" smtClean="0"/>
          </a:p>
          <a:p>
            <a:r>
              <a:rPr lang="nl-NL" dirty="0" smtClean="0"/>
              <a:t>Naar KBS bij thema 14  Een kindercentrum beheren</a:t>
            </a:r>
          </a:p>
          <a:p>
            <a:r>
              <a:rPr lang="nl-NL" dirty="0"/>
              <a:t>Maak opdracht </a:t>
            </a:r>
            <a:r>
              <a:rPr lang="nl-NL" dirty="0" smtClean="0"/>
              <a:t>1 t/m 10</a:t>
            </a:r>
            <a:r>
              <a:rPr lang="nl-NL" dirty="0" smtClean="0"/>
              <a:t>, </a:t>
            </a:r>
            <a:r>
              <a:rPr lang="nl-NL" dirty="0"/>
              <a:t>samen overleggen is prima</a:t>
            </a:r>
          </a:p>
          <a:p>
            <a:r>
              <a:rPr lang="nl-NL" dirty="0"/>
              <a:t>Sla je opdrachten goed op in je pc, is bij de </a:t>
            </a:r>
            <a:r>
              <a:rPr lang="nl-NL" dirty="0" smtClean="0"/>
              <a:t>toets week) </a:t>
            </a:r>
            <a:r>
              <a:rPr lang="nl-NL" dirty="0"/>
              <a:t>je bewijs van inzet en voorwaarde om bij de toets een geldig cijfer te kunnen halen.</a:t>
            </a:r>
          </a:p>
          <a:p>
            <a:r>
              <a:rPr lang="nl-NL" dirty="0"/>
              <a:t>Aan het eind van deze les </a:t>
            </a:r>
            <a:r>
              <a:rPr lang="nl-NL" dirty="0" smtClean="0"/>
              <a:t>of begin volgende les bespreken </a:t>
            </a:r>
            <a:r>
              <a:rPr lang="nl-NL" dirty="0"/>
              <a:t>we de opdrachten na</a:t>
            </a:r>
          </a:p>
          <a:p>
            <a:r>
              <a:rPr lang="nl-NL" dirty="0"/>
              <a:t>Vóór de toets: inleveren alle gemaakte lesopdrachten (in één mail alle bestanden) naar </a:t>
            </a:r>
            <a:r>
              <a:rPr lang="nl-NL" b="1" dirty="0" smtClean="0"/>
              <a:t>f.groen@noorderpoort.nl    </a:t>
            </a:r>
            <a:r>
              <a:rPr lang="nl-NL" dirty="0" smtClean="0"/>
              <a:t>                                                                                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924" y="4205486"/>
            <a:ext cx="1835876" cy="1835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1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7067" y="1267098"/>
            <a:ext cx="7766936" cy="1972492"/>
          </a:xfrm>
        </p:spPr>
        <p:txBody>
          <a:bodyPr/>
          <a:lstStyle/>
          <a:p>
            <a:pPr algn="ctr"/>
            <a:r>
              <a:rPr lang="nl-NL" dirty="0" smtClean="0"/>
              <a:t>Thema 14 een kindercentrum beheren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618447"/>
          </a:xfrm>
        </p:spPr>
        <p:txBody>
          <a:bodyPr>
            <a:normAutofit/>
          </a:bodyPr>
          <a:lstStyle/>
          <a:p>
            <a:pPr algn="l"/>
            <a:r>
              <a:rPr lang="nl-NL" dirty="0" smtClean="0">
                <a:solidFill>
                  <a:schemeClr val="tx1"/>
                </a:solidFill>
              </a:rPr>
              <a:t>14.1 Een kindercentrum beheren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14.2 Financiële rapportages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14.3 Beheervaardigheden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14.4 Verdieping: Financiering van kinderopvang</a:t>
            </a: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  <a:p>
            <a:pPr algn="l"/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269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14.1 een kindercentrum beheren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Beheren</a:t>
            </a:r>
            <a:r>
              <a:rPr lang="nl-NL" dirty="0" smtClean="0">
                <a:solidFill>
                  <a:schemeClr val="tx1"/>
                </a:solidFill>
              </a:rPr>
              <a:t> betekent: </a:t>
            </a:r>
            <a:r>
              <a:rPr lang="nl-NL" b="1" dirty="0" smtClean="0">
                <a:solidFill>
                  <a:srgbClr val="FF0000"/>
                </a:solidFill>
              </a:rPr>
              <a:t>de zorg en verantwoordelijkheid voor iets hebben.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In een </a:t>
            </a:r>
            <a:r>
              <a:rPr lang="nl-NL" dirty="0" smtClean="0">
                <a:solidFill>
                  <a:srgbClr val="FF0000"/>
                </a:solidFill>
              </a:rPr>
              <a:t>kindcentrum</a:t>
            </a:r>
            <a:r>
              <a:rPr lang="nl-NL" dirty="0" smtClean="0">
                <a:solidFill>
                  <a:schemeClr val="tx1"/>
                </a:solidFill>
              </a:rPr>
              <a:t> houdt dit in dat je, naast het </a:t>
            </a:r>
            <a:r>
              <a:rPr lang="nl-NL" dirty="0" smtClean="0">
                <a:solidFill>
                  <a:srgbClr val="FF0000"/>
                </a:solidFill>
              </a:rPr>
              <a:t>werken met kinderen </a:t>
            </a:r>
            <a:r>
              <a:rPr lang="nl-NL" dirty="0" smtClean="0">
                <a:solidFill>
                  <a:schemeClr val="tx1"/>
                </a:solidFill>
              </a:rPr>
              <a:t>je ook bezig houdt met </a:t>
            </a:r>
            <a:r>
              <a:rPr lang="nl-NL" dirty="0" smtClean="0">
                <a:solidFill>
                  <a:srgbClr val="FF0000"/>
                </a:solidFill>
              </a:rPr>
              <a:t>andere processen </a:t>
            </a:r>
            <a:r>
              <a:rPr lang="nl-NL" dirty="0" smtClean="0">
                <a:solidFill>
                  <a:schemeClr val="tx1"/>
                </a:solidFill>
              </a:rPr>
              <a:t>op de werkvloer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Processen</a:t>
            </a:r>
            <a:r>
              <a:rPr lang="nl-NL" dirty="0" smtClean="0">
                <a:solidFill>
                  <a:schemeClr val="tx1"/>
                </a:solidFill>
              </a:rPr>
              <a:t> die ervoor zorgen dat het werken met kinderen goed en soepel verloopt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Je houdt dus </a:t>
            </a:r>
            <a:r>
              <a:rPr lang="nl-NL" dirty="0" smtClean="0">
                <a:solidFill>
                  <a:srgbClr val="FF0000"/>
                </a:solidFill>
              </a:rPr>
              <a:t>overzicht</a:t>
            </a:r>
            <a:r>
              <a:rPr lang="nl-NL" dirty="0" smtClean="0">
                <a:solidFill>
                  <a:schemeClr val="tx1"/>
                </a:solidFill>
              </a:rPr>
              <a:t>  op de werkvloer en de zorg voor belangrijke  randzaken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Bij het uitvoeren van </a:t>
            </a:r>
            <a:r>
              <a:rPr lang="nl-NL" dirty="0" smtClean="0">
                <a:solidFill>
                  <a:srgbClr val="FF0000"/>
                </a:solidFill>
              </a:rPr>
              <a:t>beheertaken</a:t>
            </a:r>
            <a:r>
              <a:rPr lang="nl-NL" dirty="0" smtClean="0">
                <a:solidFill>
                  <a:schemeClr val="tx1"/>
                </a:solidFill>
              </a:rPr>
              <a:t> heb je dus een cruciale rol in de organisatie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Beheertaken</a:t>
            </a:r>
            <a:r>
              <a:rPr lang="nl-NL" dirty="0" smtClean="0">
                <a:solidFill>
                  <a:schemeClr val="tx1"/>
                </a:solidFill>
              </a:rPr>
              <a:t> zijn alle </a:t>
            </a:r>
            <a:r>
              <a:rPr lang="nl-NL" dirty="0" smtClean="0">
                <a:solidFill>
                  <a:srgbClr val="FF0000"/>
                </a:solidFill>
              </a:rPr>
              <a:t>werkzaamheden</a:t>
            </a:r>
            <a:r>
              <a:rPr lang="nl-NL" dirty="0" smtClean="0">
                <a:solidFill>
                  <a:schemeClr val="tx1"/>
                </a:solidFill>
              </a:rPr>
              <a:t> en </a:t>
            </a:r>
            <a:r>
              <a:rPr lang="nl-NL" dirty="0" smtClean="0">
                <a:solidFill>
                  <a:srgbClr val="FF0000"/>
                </a:solidFill>
              </a:rPr>
              <a:t>verantwoordelijkheden</a:t>
            </a:r>
            <a:r>
              <a:rPr lang="nl-NL" dirty="0" smtClean="0">
                <a:solidFill>
                  <a:schemeClr val="tx1"/>
                </a:solidFill>
              </a:rPr>
              <a:t> die komen kijken bij het beheren van een </a:t>
            </a:r>
            <a:r>
              <a:rPr lang="nl-NL" dirty="0" smtClean="0">
                <a:solidFill>
                  <a:srgbClr val="FF0000"/>
                </a:solidFill>
              </a:rPr>
              <a:t>kindercentrum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42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14.1.1 Beheertaken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50423"/>
            <a:ext cx="8596668" cy="4676503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Werk je als gespecialiseerd pedagogisch medewerker in een kindercentrum, dan kan het zijn dat je beheertaken uitvoert.</a:t>
            </a:r>
          </a:p>
          <a:p>
            <a:r>
              <a:rPr lang="nl-NL" b="1" dirty="0" smtClean="0">
                <a:solidFill>
                  <a:srgbClr val="FF0000"/>
                </a:solidFill>
              </a:rPr>
              <a:t>Voorbeelden van beheertaken: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Voorraadbeheer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Onderhoud aan meubels , instrumenten, apparatuur en textiel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Onderhouden van contacten met leveranciers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Maken van een bestellijst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Aannemen en controleren geleverde bestellingen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Kinddossiers bij houden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Rapporteren van bijzonderheden naar je leidinggevende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Bijhouden van wachtlijsten</a:t>
            </a:r>
          </a:p>
          <a:p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7248" y="175042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358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90C226"/>
                </a:solidFill>
              </a:rPr>
              <a:t>14.1.1 </a:t>
            </a:r>
            <a:r>
              <a:rPr lang="nl-NL" dirty="0" smtClean="0">
                <a:solidFill>
                  <a:srgbClr val="90C226"/>
                </a:solidFill>
              </a:rPr>
              <a:t>Beheertaken (vervolg)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Bij het uitvoeren van beheertaken is het </a:t>
            </a:r>
            <a:r>
              <a:rPr lang="nl-NL" dirty="0" smtClean="0">
                <a:solidFill>
                  <a:srgbClr val="FF0000"/>
                </a:solidFill>
              </a:rPr>
              <a:t>belangrijk</a:t>
            </a:r>
            <a:r>
              <a:rPr lang="nl-NL" dirty="0" smtClean="0">
                <a:solidFill>
                  <a:schemeClr val="tx1"/>
                </a:solidFill>
              </a:rPr>
              <a:t> om </a:t>
            </a:r>
            <a:r>
              <a:rPr lang="nl-NL" dirty="0" smtClean="0">
                <a:solidFill>
                  <a:srgbClr val="FF0000"/>
                </a:solidFill>
              </a:rPr>
              <a:t>gegevens</a:t>
            </a:r>
            <a:r>
              <a:rPr lang="nl-NL" dirty="0" smtClean="0">
                <a:solidFill>
                  <a:schemeClr val="tx1"/>
                </a:solidFill>
              </a:rPr>
              <a:t> te documenteren </a:t>
            </a:r>
            <a:r>
              <a:rPr lang="nl-NL" dirty="0" smtClean="0">
                <a:solidFill>
                  <a:srgbClr val="FF0000"/>
                </a:solidFill>
              </a:rPr>
              <a:t>(vast te leggen) op papier of digitaal</a:t>
            </a:r>
            <a:r>
              <a:rPr lang="nl-NL" dirty="0" smtClean="0">
                <a:solidFill>
                  <a:schemeClr val="tx1"/>
                </a:solidFill>
              </a:rPr>
              <a:t>, zodat anderen deze gegevens kunnen opzoeken.</a:t>
            </a:r>
          </a:p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Zo kan er </a:t>
            </a:r>
            <a:r>
              <a:rPr lang="nl-NL" dirty="0" smtClean="0">
                <a:solidFill>
                  <a:srgbClr val="FF0000"/>
                </a:solidFill>
              </a:rPr>
              <a:t>geen verwarring ontstaan </a:t>
            </a:r>
            <a:r>
              <a:rPr lang="nl-NL" dirty="0" smtClean="0">
                <a:solidFill>
                  <a:schemeClr val="tx1"/>
                </a:solidFill>
              </a:rPr>
              <a:t>over </a:t>
            </a:r>
            <a:r>
              <a:rPr lang="nl-NL" dirty="0" smtClean="0">
                <a:solidFill>
                  <a:srgbClr val="FF0000"/>
                </a:solidFill>
              </a:rPr>
              <a:t>afspraken</a:t>
            </a:r>
            <a:r>
              <a:rPr lang="nl-NL" dirty="0" smtClean="0">
                <a:solidFill>
                  <a:schemeClr val="tx1"/>
                </a:solidFill>
              </a:rPr>
              <a:t> en </a:t>
            </a:r>
            <a:r>
              <a:rPr lang="nl-NL" dirty="0" smtClean="0">
                <a:solidFill>
                  <a:srgbClr val="FF0000"/>
                </a:solidFill>
              </a:rPr>
              <a:t>uitgaves</a:t>
            </a:r>
            <a:r>
              <a:rPr lang="nl-NL" dirty="0" smtClean="0">
                <a:solidFill>
                  <a:schemeClr val="tx1"/>
                </a:solidFill>
              </a:rPr>
              <a:t>. Dit is </a:t>
            </a:r>
            <a:r>
              <a:rPr lang="nl-NL" dirty="0" smtClean="0">
                <a:solidFill>
                  <a:srgbClr val="FF0000"/>
                </a:solidFill>
              </a:rPr>
              <a:t>verplicht</a:t>
            </a:r>
            <a:r>
              <a:rPr lang="nl-NL" dirty="0" smtClean="0">
                <a:solidFill>
                  <a:schemeClr val="tx1"/>
                </a:solidFill>
              </a:rPr>
              <a:t>, de overkoepelende organisatie van het kindcentrum moet kunnen zien waaraan jullie werken en hoe.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583" y="2272937"/>
            <a:ext cx="2730246" cy="144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072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Voorraadbeheer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Voorraadbeheer</a:t>
            </a:r>
            <a:r>
              <a:rPr lang="nl-NL" dirty="0" smtClean="0">
                <a:solidFill>
                  <a:schemeClr val="tx1"/>
                </a:solidFill>
              </a:rPr>
              <a:t> betekend dat je </a:t>
            </a:r>
            <a:r>
              <a:rPr lang="nl-NL" dirty="0" smtClean="0">
                <a:solidFill>
                  <a:srgbClr val="FF0000"/>
                </a:solidFill>
              </a:rPr>
              <a:t>bewust</a:t>
            </a:r>
            <a:r>
              <a:rPr lang="nl-NL" dirty="0" smtClean="0">
                <a:solidFill>
                  <a:schemeClr val="tx1"/>
                </a:solidFill>
              </a:rPr>
              <a:t> bezig bent met wat er </a:t>
            </a:r>
            <a:r>
              <a:rPr lang="nl-NL" dirty="0" smtClean="0">
                <a:solidFill>
                  <a:srgbClr val="FF0000"/>
                </a:solidFill>
              </a:rPr>
              <a:t>aan voorraad is</a:t>
            </a:r>
            <a:r>
              <a:rPr lang="nl-NL" dirty="0" smtClean="0">
                <a:solidFill>
                  <a:schemeClr val="tx1"/>
                </a:solidFill>
              </a:rPr>
              <a:t> in het kindercentrum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Denk bijvoorbeeld aan: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Tellen van de voorraad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Houdbaarheidsdata controleren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Maken van een bestellijst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Bestellen van nieuwe materialen en (hulp)middelen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Binnengekomen bestellingen controleren op inhoud en kwaliteit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024" y="1003554"/>
            <a:ext cx="5615478" cy="115703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381" y="2677599"/>
            <a:ext cx="1498547" cy="166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83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Onderhoud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Onder </a:t>
            </a:r>
            <a:r>
              <a:rPr lang="nl-NL" dirty="0" smtClean="0">
                <a:solidFill>
                  <a:srgbClr val="FF0000"/>
                </a:solidFill>
              </a:rPr>
              <a:t>beheertaken</a:t>
            </a:r>
            <a:r>
              <a:rPr lang="nl-NL" dirty="0" smtClean="0">
                <a:solidFill>
                  <a:schemeClr val="tx1"/>
                </a:solidFill>
              </a:rPr>
              <a:t> valt ook het </a:t>
            </a:r>
            <a:r>
              <a:rPr lang="nl-NL" dirty="0" smtClean="0">
                <a:solidFill>
                  <a:srgbClr val="FF0000"/>
                </a:solidFill>
              </a:rPr>
              <a:t>onderhouden</a:t>
            </a:r>
            <a:r>
              <a:rPr lang="nl-NL" dirty="0" smtClean="0">
                <a:solidFill>
                  <a:schemeClr val="tx1"/>
                </a:solidFill>
              </a:rPr>
              <a:t>, op tijd vervangen en afschrijven van materialen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Controleer</a:t>
            </a:r>
            <a:r>
              <a:rPr lang="nl-NL" dirty="0" smtClean="0">
                <a:solidFill>
                  <a:schemeClr val="tx1"/>
                </a:solidFill>
              </a:rPr>
              <a:t> regelmatig de apparatuur bijv. de vaatwasser, droger, wasmachine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Zorg ervoor dat het textiel zoals washandjes, handdoeken , gordijnen op tijd worden vervangen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Instrumenten en meubels controleer je op kwaliteit en veiligheid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Kortom, door alles optimaal te houden gaan apparatuur, meubels en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tx1"/>
                </a:solidFill>
              </a:rPr>
              <a:t>	instrumenten langer mee en houd je de werkomgeving prettig en veilig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463" y="374108"/>
            <a:ext cx="2438400" cy="164592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549" y="2172890"/>
            <a:ext cx="2434863" cy="165029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1" y="3976048"/>
            <a:ext cx="1924442" cy="2891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651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Kinddossiers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0910" y="1270000"/>
            <a:ext cx="8596668" cy="4741816"/>
          </a:xfrm>
        </p:spPr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In een </a:t>
            </a:r>
            <a:r>
              <a:rPr lang="nl-NL" dirty="0" smtClean="0">
                <a:solidFill>
                  <a:srgbClr val="FF0000"/>
                </a:solidFill>
              </a:rPr>
              <a:t>kinddossier noteer </a:t>
            </a:r>
            <a:r>
              <a:rPr lang="nl-NL" dirty="0" smtClean="0">
                <a:solidFill>
                  <a:schemeClr val="tx1"/>
                </a:solidFill>
              </a:rPr>
              <a:t>je </a:t>
            </a:r>
            <a:r>
              <a:rPr lang="nl-NL" dirty="0" smtClean="0">
                <a:solidFill>
                  <a:srgbClr val="FF0000"/>
                </a:solidFill>
              </a:rPr>
              <a:t>alle relevante informatie  </a:t>
            </a:r>
            <a:r>
              <a:rPr lang="nl-NL" dirty="0" smtClean="0">
                <a:solidFill>
                  <a:schemeClr val="tx1"/>
                </a:solidFill>
              </a:rPr>
              <a:t>over een kind dat in het kindercentrum komt.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Elk kind heeft zijn eigen dossier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Relevante informatie rondom het kind: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Contact gegevens ouders/thuis/woongroep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Beschrijving van het gedrag van het kind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Informatie over eventuele beperkingen/ allergieën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Wat een kind wel /niet mag eten en drinken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Informatie over ophalen, brengen en zelfstandig reizen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Verslagen van oudergesprekken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Verslagen van belangrijke gebeurtenissen uit het leven van het kind</a:t>
            </a:r>
          </a:p>
          <a:p>
            <a:r>
              <a:rPr lang="nl-NL" dirty="0">
                <a:solidFill>
                  <a:schemeClr val="tx1"/>
                </a:solidFill>
              </a:rPr>
              <a:t>Verslagen van </a:t>
            </a:r>
            <a:r>
              <a:rPr lang="nl-NL" dirty="0" smtClean="0">
                <a:solidFill>
                  <a:schemeClr val="tx1"/>
                </a:solidFill>
              </a:rPr>
              <a:t>belangrijke situaties die zich in het kindercentrum voordeden waarbij het kind betrokken was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8444" y="1685925"/>
            <a:ext cx="3552825" cy="12858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315" y="3344907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30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Wachtlijsten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Onder het uitvoeren van beheertaken valt ook het bijhouden van </a:t>
            </a:r>
            <a:r>
              <a:rPr lang="nl-NL" dirty="0" smtClean="0">
                <a:solidFill>
                  <a:srgbClr val="FF0000"/>
                </a:solidFill>
              </a:rPr>
              <a:t>wachtlijsten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Als er </a:t>
            </a:r>
            <a:r>
              <a:rPr lang="nl-NL" dirty="0" smtClean="0">
                <a:solidFill>
                  <a:srgbClr val="FF0000"/>
                </a:solidFill>
              </a:rPr>
              <a:t>meer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rgbClr val="FF0000"/>
                </a:solidFill>
              </a:rPr>
              <a:t>aanmeldingen</a:t>
            </a:r>
            <a:r>
              <a:rPr lang="nl-NL" dirty="0" smtClean="0">
                <a:solidFill>
                  <a:schemeClr val="tx1"/>
                </a:solidFill>
              </a:rPr>
              <a:t> zijn dan </a:t>
            </a:r>
            <a:r>
              <a:rPr lang="nl-NL" dirty="0" smtClean="0">
                <a:solidFill>
                  <a:srgbClr val="FF0000"/>
                </a:solidFill>
              </a:rPr>
              <a:t>vrije plaatsen</a:t>
            </a:r>
            <a:r>
              <a:rPr lang="nl-NL" dirty="0" smtClean="0">
                <a:solidFill>
                  <a:schemeClr val="tx1"/>
                </a:solidFill>
              </a:rPr>
              <a:t>, komen nieuwe aanmelding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en op </a:t>
            </a:r>
            <a:r>
              <a:rPr lang="nl-NL" dirty="0" smtClean="0">
                <a:solidFill>
                  <a:srgbClr val="FF0000"/>
                </a:solidFill>
              </a:rPr>
              <a:t>de wachtlijst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Diegene die de beheertaken uitvoert ziet erop toe dat dit eerlijk verloopt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Kindercentra hanteren </a:t>
            </a:r>
            <a:r>
              <a:rPr lang="nl-NL" dirty="0" smtClean="0">
                <a:solidFill>
                  <a:srgbClr val="FF0000"/>
                </a:solidFill>
              </a:rPr>
              <a:t>wel</a:t>
            </a:r>
            <a:r>
              <a:rPr lang="nl-NL" dirty="0" smtClean="0">
                <a:solidFill>
                  <a:schemeClr val="tx1"/>
                </a:solidFill>
              </a:rPr>
              <a:t> een </a:t>
            </a:r>
            <a:r>
              <a:rPr lang="nl-NL" dirty="0" smtClean="0">
                <a:solidFill>
                  <a:srgbClr val="FF0000"/>
                </a:solidFill>
              </a:rPr>
              <a:t>voorrangsbeleid </a:t>
            </a:r>
            <a:r>
              <a:rPr lang="nl-NL" dirty="0" smtClean="0">
                <a:solidFill>
                  <a:schemeClr val="tx1"/>
                </a:solidFill>
              </a:rPr>
              <a:t>dit houd in dat </a:t>
            </a:r>
            <a:r>
              <a:rPr lang="nl-NL" dirty="0" smtClean="0">
                <a:solidFill>
                  <a:srgbClr val="FF0000"/>
                </a:solidFill>
              </a:rPr>
              <a:t>nieuwegeborene uit hetzelfde gezin eerder </a:t>
            </a:r>
            <a:r>
              <a:rPr lang="nl-NL" dirty="0" smtClean="0">
                <a:solidFill>
                  <a:schemeClr val="tx1"/>
                </a:solidFill>
              </a:rPr>
              <a:t>geplaatst kunnen worden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Ook de </a:t>
            </a:r>
            <a:r>
              <a:rPr lang="nl-NL" dirty="0" smtClean="0">
                <a:solidFill>
                  <a:srgbClr val="FF0000"/>
                </a:solidFill>
              </a:rPr>
              <a:t>gemeente</a:t>
            </a:r>
            <a:r>
              <a:rPr lang="nl-NL" dirty="0" smtClean="0">
                <a:solidFill>
                  <a:schemeClr val="tx1"/>
                </a:solidFill>
              </a:rPr>
              <a:t> kan zorgen dat een kind op grond van </a:t>
            </a:r>
            <a:r>
              <a:rPr lang="nl-NL" dirty="0" smtClean="0">
                <a:solidFill>
                  <a:srgbClr val="FF0000"/>
                </a:solidFill>
              </a:rPr>
              <a:t>sociale</a:t>
            </a:r>
            <a:r>
              <a:rPr lang="nl-NL" dirty="0" smtClean="0">
                <a:solidFill>
                  <a:schemeClr val="tx1"/>
                </a:solidFill>
              </a:rPr>
              <a:t> of </a:t>
            </a:r>
            <a:r>
              <a:rPr lang="nl-NL" dirty="0" smtClean="0">
                <a:solidFill>
                  <a:srgbClr val="FF0000"/>
                </a:solidFill>
              </a:rPr>
              <a:t>medische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rgbClr val="FF0000"/>
                </a:solidFill>
              </a:rPr>
              <a:t>redenen</a:t>
            </a:r>
            <a:r>
              <a:rPr lang="nl-NL" dirty="0" smtClean="0">
                <a:solidFill>
                  <a:schemeClr val="tx1"/>
                </a:solidFill>
              </a:rPr>
              <a:t> zorgen dat een kind </a:t>
            </a:r>
            <a:r>
              <a:rPr lang="nl-NL" dirty="0" smtClean="0">
                <a:solidFill>
                  <a:srgbClr val="FF0000"/>
                </a:solidFill>
              </a:rPr>
              <a:t>sneller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rgbClr val="FF0000"/>
                </a:solidFill>
              </a:rPr>
              <a:t>geplaatst</a:t>
            </a:r>
            <a:r>
              <a:rPr lang="nl-NL" dirty="0" smtClean="0">
                <a:solidFill>
                  <a:schemeClr val="tx1"/>
                </a:solidFill>
              </a:rPr>
              <a:t> wordt.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199" y="4898572"/>
            <a:ext cx="5271605" cy="170833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778" y="153448"/>
            <a:ext cx="2633799" cy="177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1811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977</TotalTime>
  <Words>869</Words>
  <Application>Microsoft Office PowerPoint</Application>
  <PresentationFormat>Breedbeeld</PresentationFormat>
  <Paragraphs>99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Facet</vt:lpstr>
      <vt:lpstr>Thema 14 een kindercentrum beheren Doelstellingen:  1ste les pw niveau 4  3de jaar </vt:lpstr>
      <vt:lpstr>Thema 14 een kindercentrum beheren</vt:lpstr>
      <vt:lpstr>14.1 een kindercentrum beheren</vt:lpstr>
      <vt:lpstr>14.1.1 Beheertaken</vt:lpstr>
      <vt:lpstr>14.1.1 Beheertaken (vervolg)</vt:lpstr>
      <vt:lpstr>Voorraadbeheer</vt:lpstr>
      <vt:lpstr>Onderhoud</vt:lpstr>
      <vt:lpstr>Kinddossiers </vt:lpstr>
      <vt:lpstr>Wachtlijsten</vt:lpstr>
      <vt:lpstr>14.2 Financiële rapportages</vt:lpstr>
      <vt:lpstr>14.2.1 Belang van financiële rapportage</vt:lpstr>
      <vt:lpstr>14.2.2 Periodieke afsluitingen</vt:lpstr>
      <vt:lpstr>Opdrachten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14 een kindercentrum beheren</dc:title>
  <dc:creator>Toon Groen</dc:creator>
  <cp:lastModifiedBy>Toon Groen</cp:lastModifiedBy>
  <cp:revision>26</cp:revision>
  <dcterms:created xsi:type="dcterms:W3CDTF">2019-11-16T19:53:45Z</dcterms:created>
  <dcterms:modified xsi:type="dcterms:W3CDTF">2019-11-17T12:11:31Z</dcterms:modified>
</cp:coreProperties>
</file>